
<file path=[Content_Types].xml><?xml version="1.0" encoding="utf-8"?>
<Types xmlns="http://schemas.openxmlformats.org/package/2006/content-types">
  <Default Extension="png" ContentType="image/png"/>
  <Default Extension="jpeg" ContentType="image/jpeg"/>
  <Default Extension="m4a" ContentType="audio/mp4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6"/>
  </p:notesMasterIdLst>
  <p:sldIdLst>
    <p:sldId id="258" r:id="rId5"/>
    <p:sldId id="293" r:id="rId6"/>
    <p:sldId id="292" r:id="rId7"/>
    <p:sldId id="264" r:id="rId8"/>
    <p:sldId id="268" r:id="rId9"/>
    <p:sldId id="284" r:id="rId10"/>
    <p:sldId id="269" r:id="rId11"/>
    <p:sldId id="273" r:id="rId12"/>
    <p:sldId id="278" r:id="rId13"/>
    <p:sldId id="287" r:id="rId14"/>
    <p:sldId id="288" r:id="rId15"/>
    <p:sldId id="270" r:id="rId16"/>
    <p:sldId id="271" r:id="rId17"/>
    <p:sldId id="274" r:id="rId18"/>
    <p:sldId id="285" r:id="rId19"/>
    <p:sldId id="286" r:id="rId20"/>
    <p:sldId id="275" r:id="rId21"/>
    <p:sldId id="289" r:id="rId22"/>
    <p:sldId id="277" r:id="rId23"/>
    <p:sldId id="294" r:id="rId24"/>
    <p:sldId id="266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5AD"/>
    <a:srgbClr val="00734A"/>
    <a:srgbClr val="231F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70"/>
  </p:normalViewPr>
  <p:slideViewPr>
    <p:cSldViewPr snapToGrid="0" snapToObjects="1">
      <p:cViewPr varScale="1">
        <p:scale>
          <a:sx n="118" d="100"/>
          <a:sy n="118" d="100"/>
        </p:scale>
        <p:origin x="27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6D7DA6-F3EF-244A-AC47-AFADEF437993}" type="datetimeFigureOut">
              <a:rPr lang="en-US" smtClean="0"/>
              <a:t>8/26/2020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8FF72A-C526-7E4E-BE05-235838065D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12482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4753C8-8B6F-B544-A99D-839DD5E6BF6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16000" y="2570400"/>
            <a:ext cx="7779600" cy="2402653"/>
          </a:xfrm>
          <a:noFill/>
        </p:spPr>
        <p:txBody>
          <a:bodyPr anchor="t" anchorCtr="0">
            <a:noAutofit/>
          </a:bodyPr>
          <a:lstStyle>
            <a:lvl1pPr algn="l">
              <a:defRPr sz="78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BFA4ED0-E42D-1549-9FB0-9ABE201EE4E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16000" y="4672800"/>
            <a:ext cx="7779600" cy="482400"/>
          </a:xfrm>
        </p:spPr>
        <p:txBody>
          <a:bodyPr>
            <a:noAutofit/>
          </a:bodyPr>
          <a:lstStyle>
            <a:lvl1pPr marL="0" indent="0" algn="l">
              <a:buNone/>
              <a:defRPr sz="3700" baseline="0">
                <a:solidFill>
                  <a:srgbClr val="00B5AD"/>
                </a:solidFill>
                <a:latin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B01ABBB-61C7-A349-8C62-0881959C79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16000" y="5155200"/>
            <a:ext cx="5004886" cy="619958"/>
          </a:xfrm>
        </p:spPr>
        <p:txBody>
          <a:bodyPr>
            <a:normAutofit/>
          </a:bodyPr>
          <a:lstStyle>
            <a:lvl1pPr marL="0" indent="0">
              <a:buNone/>
              <a:defRPr sz="2280" b="0" baseline="0">
                <a:solidFill>
                  <a:srgbClr val="00B5AD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369955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791063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5085BD50-D707-D044-ADB9-21318C76EEA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092000" y="4572000"/>
            <a:ext cx="4608000" cy="640800"/>
          </a:xfrm>
          <a:noFill/>
        </p:spPr>
        <p:txBody>
          <a:bodyPr lIns="90000" anchor="t" anchorCtr="0">
            <a:normAutofit/>
          </a:bodyPr>
          <a:lstStyle>
            <a:lvl1pPr>
              <a:defRPr sz="29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61808402-1E41-3543-A3F6-D1DBEE7ED84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092000" y="5958483"/>
            <a:ext cx="2743200" cy="365125"/>
          </a:xfrm>
        </p:spPr>
        <p:txBody>
          <a:bodyPr/>
          <a:lstStyle>
            <a:lvl1pPr>
              <a:defRPr sz="1400" baseline="0">
                <a:solidFill>
                  <a:srgbClr val="00B5AD"/>
                </a:solidFill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D3A545F-A81A-8643-922E-C9E72FB9C8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092000" y="6468644"/>
            <a:ext cx="4114800" cy="365125"/>
          </a:xfrm>
        </p:spPr>
        <p:txBody>
          <a:bodyPr/>
          <a:lstStyle>
            <a:lvl1pPr algn="l">
              <a:defRPr baseline="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8282A22A-8B1C-564C-A7A6-AE6D34530E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73742" y="6468644"/>
            <a:ext cx="426258" cy="365125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64551B6F-14D3-7D44-B4BD-AA69967303F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3DC2B869-A63F-FF47-A01B-8BA5A5D924E6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7092001" y="5050755"/>
            <a:ext cx="4608000" cy="636172"/>
          </a:xfrm>
        </p:spPr>
        <p:txBody>
          <a:bodyPr/>
          <a:lstStyle>
            <a:lvl1pPr marL="0" indent="0">
              <a:buNone/>
              <a:defRPr b="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b="0">
                <a:solidFill>
                  <a:schemeClr val="bg1"/>
                </a:solidFill>
              </a:defRPr>
            </a:lvl2pPr>
            <a:lvl3pPr marL="914400" indent="0">
              <a:buNone/>
              <a:defRPr b="0">
                <a:solidFill>
                  <a:schemeClr val="bg1"/>
                </a:solidFill>
              </a:defRPr>
            </a:lvl3pPr>
            <a:lvl4pPr marL="1371600" indent="0">
              <a:buNone/>
              <a:defRPr b="0">
                <a:solidFill>
                  <a:schemeClr val="bg1"/>
                </a:solidFill>
              </a:defRPr>
            </a:lvl4pPr>
            <a:lvl5pPr marL="1828800" indent="0">
              <a:buNone/>
              <a:defRPr b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93461199-36C8-344E-9772-0442BDC21C6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092000" y="5693150"/>
            <a:ext cx="3762515" cy="365125"/>
          </a:xfrm>
        </p:spPr>
        <p:txBody>
          <a:bodyPr>
            <a:normAutofit/>
          </a:bodyPr>
          <a:lstStyle>
            <a:lvl1pPr marL="0" indent="0">
              <a:buNone/>
              <a:defRPr sz="1400" baseline="0">
                <a:solidFill>
                  <a:srgbClr val="00B5AD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6CA5401-AA3A-134C-AD87-AE30C5DB075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0" y="0"/>
            <a:ext cx="5476446" cy="6858000"/>
          </a:xfrm>
          <a:custGeom>
            <a:avLst/>
            <a:gdLst>
              <a:gd name="connsiteX0" fmla="*/ 0 w 5473700"/>
              <a:gd name="connsiteY0" fmla="*/ 0 h 6858000"/>
              <a:gd name="connsiteX1" fmla="*/ 4561398 w 5473700"/>
              <a:gd name="connsiteY1" fmla="*/ 0 h 6858000"/>
              <a:gd name="connsiteX2" fmla="*/ 5473700 w 5473700"/>
              <a:gd name="connsiteY2" fmla="*/ 912302 h 6858000"/>
              <a:gd name="connsiteX3" fmla="*/ 5473700 w 5473700"/>
              <a:gd name="connsiteY3" fmla="*/ 6858000 h 6858000"/>
              <a:gd name="connsiteX4" fmla="*/ 0 w 5473700"/>
              <a:gd name="connsiteY4" fmla="*/ 6858000 h 6858000"/>
              <a:gd name="connsiteX5" fmla="*/ 0 w 5473700"/>
              <a:gd name="connsiteY5" fmla="*/ 0 h 6858000"/>
              <a:gd name="connsiteX0" fmla="*/ 0 w 5473700"/>
              <a:gd name="connsiteY0" fmla="*/ 0 h 6858000"/>
              <a:gd name="connsiteX1" fmla="*/ 4561398 w 5473700"/>
              <a:gd name="connsiteY1" fmla="*/ 0 h 6858000"/>
              <a:gd name="connsiteX2" fmla="*/ 5145088 w 5473700"/>
              <a:gd name="connsiteY2" fmla="*/ 3826952 h 6858000"/>
              <a:gd name="connsiteX3" fmla="*/ 5473700 w 5473700"/>
              <a:gd name="connsiteY3" fmla="*/ 6858000 h 6858000"/>
              <a:gd name="connsiteX4" fmla="*/ 0 w 5473700"/>
              <a:gd name="connsiteY4" fmla="*/ 6858000 h 6858000"/>
              <a:gd name="connsiteX5" fmla="*/ 0 w 5473700"/>
              <a:gd name="connsiteY5" fmla="*/ 0 h 6858000"/>
              <a:gd name="connsiteX0" fmla="*/ 0 w 5473700"/>
              <a:gd name="connsiteY0" fmla="*/ 0 h 6858000"/>
              <a:gd name="connsiteX1" fmla="*/ 4418523 w 5473700"/>
              <a:gd name="connsiteY1" fmla="*/ 0 h 6858000"/>
              <a:gd name="connsiteX2" fmla="*/ 5145088 w 5473700"/>
              <a:gd name="connsiteY2" fmla="*/ 3826952 h 6858000"/>
              <a:gd name="connsiteX3" fmla="*/ 5473700 w 5473700"/>
              <a:gd name="connsiteY3" fmla="*/ 6858000 h 6858000"/>
              <a:gd name="connsiteX4" fmla="*/ 0 w 5473700"/>
              <a:gd name="connsiteY4" fmla="*/ 6858000 h 6858000"/>
              <a:gd name="connsiteX5" fmla="*/ 0 w 5473700"/>
              <a:gd name="connsiteY5" fmla="*/ 0 h 6858000"/>
              <a:gd name="connsiteX0" fmla="*/ 0 w 5473700"/>
              <a:gd name="connsiteY0" fmla="*/ 0 h 6858000"/>
              <a:gd name="connsiteX1" fmla="*/ 4418523 w 5473700"/>
              <a:gd name="connsiteY1" fmla="*/ 0 h 6858000"/>
              <a:gd name="connsiteX2" fmla="*/ 5145088 w 5473700"/>
              <a:gd name="connsiteY2" fmla="*/ 3826952 h 6858000"/>
              <a:gd name="connsiteX3" fmla="*/ 5473700 w 5473700"/>
              <a:gd name="connsiteY3" fmla="*/ 6858000 h 6858000"/>
              <a:gd name="connsiteX4" fmla="*/ 0 w 5473700"/>
              <a:gd name="connsiteY4" fmla="*/ 6858000 h 6858000"/>
              <a:gd name="connsiteX5" fmla="*/ 0 w 5473700"/>
              <a:gd name="connsiteY5" fmla="*/ 0 h 6858000"/>
              <a:gd name="connsiteX0" fmla="*/ 0 w 5748261"/>
              <a:gd name="connsiteY0" fmla="*/ 0 h 6858000"/>
              <a:gd name="connsiteX1" fmla="*/ 4418523 w 5748261"/>
              <a:gd name="connsiteY1" fmla="*/ 0 h 6858000"/>
              <a:gd name="connsiteX2" fmla="*/ 5473700 w 5748261"/>
              <a:gd name="connsiteY2" fmla="*/ 6858000 h 6858000"/>
              <a:gd name="connsiteX3" fmla="*/ 0 w 5748261"/>
              <a:gd name="connsiteY3" fmla="*/ 6858000 h 6858000"/>
              <a:gd name="connsiteX4" fmla="*/ 0 w 5748261"/>
              <a:gd name="connsiteY4" fmla="*/ 0 h 6858000"/>
              <a:gd name="connsiteX0" fmla="*/ 0 w 5473700"/>
              <a:gd name="connsiteY0" fmla="*/ 0 h 6858000"/>
              <a:gd name="connsiteX1" fmla="*/ 4418523 w 5473700"/>
              <a:gd name="connsiteY1" fmla="*/ 0 h 6858000"/>
              <a:gd name="connsiteX2" fmla="*/ 5473700 w 5473700"/>
              <a:gd name="connsiteY2" fmla="*/ 6858000 h 6858000"/>
              <a:gd name="connsiteX3" fmla="*/ 0 w 5473700"/>
              <a:gd name="connsiteY3" fmla="*/ 6858000 h 6858000"/>
              <a:gd name="connsiteX4" fmla="*/ 0 w 5473700"/>
              <a:gd name="connsiteY4" fmla="*/ 0 h 6858000"/>
              <a:gd name="connsiteX0" fmla="*/ 0 w 5473700"/>
              <a:gd name="connsiteY0" fmla="*/ 0 h 6858000"/>
              <a:gd name="connsiteX1" fmla="*/ 4418523 w 5473700"/>
              <a:gd name="connsiteY1" fmla="*/ 0 h 6858000"/>
              <a:gd name="connsiteX2" fmla="*/ 5473700 w 5473700"/>
              <a:gd name="connsiteY2" fmla="*/ 6858000 h 6858000"/>
              <a:gd name="connsiteX3" fmla="*/ 0 w 5473700"/>
              <a:gd name="connsiteY3" fmla="*/ 6858000 h 6858000"/>
              <a:gd name="connsiteX4" fmla="*/ 0 w 5473700"/>
              <a:gd name="connsiteY4" fmla="*/ 0 h 6858000"/>
              <a:gd name="connsiteX0" fmla="*/ 0 w 5473700"/>
              <a:gd name="connsiteY0" fmla="*/ 0 h 6858000"/>
              <a:gd name="connsiteX1" fmla="*/ 4232785 w 5473700"/>
              <a:gd name="connsiteY1" fmla="*/ 0 h 6858000"/>
              <a:gd name="connsiteX2" fmla="*/ 5473700 w 5473700"/>
              <a:gd name="connsiteY2" fmla="*/ 6858000 h 6858000"/>
              <a:gd name="connsiteX3" fmla="*/ 0 w 5473700"/>
              <a:gd name="connsiteY3" fmla="*/ 6858000 h 6858000"/>
              <a:gd name="connsiteX4" fmla="*/ 0 w 5473700"/>
              <a:gd name="connsiteY4" fmla="*/ 0 h 6858000"/>
              <a:gd name="connsiteX0" fmla="*/ 0 w 5473700"/>
              <a:gd name="connsiteY0" fmla="*/ 0 h 6858000"/>
              <a:gd name="connsiteX1" fmla="*/ 4232785 w 5473700"/>
              <a:gd name="connsiteY1" fmla="*/ 0 h 6858000"/>
              <a:gd name="connsiteX2" fmla="*/ 5473700 w 5473700"/>
              <a:gd name="connsiteY2" fmla="*/ 6858000 h 6858000"/>
              <a:gd name="connsiteX3" fmla="*/ 0 w 5473700"/>
              <a:gd name="connsiteY3" fmla="*/ 6858000 h 6858000"/>
              <a:gd name="connsiteX4" fmla="*/ 0 w 5473700"/>
              <a:gd name="connsiteY4" fmla="*/ 0 h 6858000"/>
              <a:gd name="connsiteX0" fmla="*/ 0 w 5473700"/>
              <a:gd name="connsiteY0" fmla="*/ 0 h 6858000"/>
              <a:gd name="connsiteX1" fmla="*/ 4418522 w 5473700"/>
              <a:gd name="connsiteY1" fmla="*/ 0 h 6858000"/>
              <a:gd name="connsiteX2" fmla="*/ 5473700 w 5473700"/>
              <a:gd name="connsiteY2" fmla="*/ 6858000 h 6858000"/>
              <a:gd name="connsiteX3" fmla="*/ 0 w 5473700"/>
              <a:gd name="connsiteY3" fmla="*/ 6858000 h 6858000"/>
              <a:gd name="connsiteX4" fmla="*/ 0 w 5473700"/>
              <a:gd name="connsiteY4" fmla="*/ 0 h 6858000"/>
              <a:gd name="connsiteX0" fmla="*/ 0 w 5473700"/>
              <a:gd name="connsiteY0" fmla="*/ 0 h 6858000"/>
              <a:gd name="connsiteX1" fmla="*/ 4418522 w 5473700"/>
              <a:gd name="connsiteY1" fmla="*/ 0 h 6858000"/>
              <a:gd name="connsiteX2" fmla="*/ 5473700 w 5473700"/>
              <a:gd name="connsiteY2" fmla="*/ 6858000 h 6858000"/>
              <a:gd name="connsiteX3" fmla="*/ 0 w 5473700"/>
              <a:gd name="connsiteY3" fmla="*/ 6858000 h 6858000"/>
              <a:gd name="connsiteX4" fmla="*/ 0 w 5473700"/>
              <a:gd name="connsiteY4" fmla="*/ 0 h 6858000"/>
              <a:gd name="connsiteX0" fmla="*/ 0 w 5473700"/>
              <a:gd name="connsiteY0" fmla="*/ 0 h 6858000"/>
              <a:gd name="connsiteX1" fmla="*/ 4318510 w 5473700"/>
              <a:gd name="connsiteY1" fmla="*/ 0 h 6858000"/>
              <a:gd name="connsiteX2" fmla="*/ 5473700 w 5473700"/>
              <a:gd name="connsiteY2" fmla="*/ 6858000 h 6858000"/>
              <a:gd name="connsiteX3" fmla="*/ 0 w 5473700"/>
              <a:gd name="connsiteY3" fmla="*/ 6858000 h 6858000"/>
              <a:gd name="connsiteX4" fmla="*/ 0 w 5473700"/>
              <a:gd name="connsiteY4" fmla="*/ 0 h 6858000"/>
              <a:gd name="connsiteX0" fmla="*/ 0 w 5473700"/>
              <a:gd name="connsiteY0" fmla="*/ 0 h 6858000"/>
              <a:gd name="connsiteX1" fmla="*/ 4404235 w 5473700"/>
              <a:gd name="connsiteY1" fmla="*/ 0 h 6858000"/>
              <a:gd name="connsiteX2" fmla="*/ 5473700 w 5473700"/>
              <a:gd name="connsiteY2" fmla="*/ 6858000 h 6858000"/>
              <a:gd name="connsiteX3" fmla="*/ 0 w 5473700"/>
              <a:gd name="connsiteY3" fmla="*/ 6858000 h 6858000"/>
              <a:gd name="connsiteX4" fmla="*/ 0 w 5473700"/>
              <a:gd name="connsiteY4" fmla="*/ 0 h 6858000"/>
              <a:gd name="connsiteX0" fmla="*/ 0 w 5473700"/>
              <a:gd name="connsiteY0" fmla="*/ 0 h 6858000"/>
              <a:gd name="connsiteX1" fmla="*/ 4404235 w 5473700"/>
              <a:gd name="connsiteY1" fmla="*/ 0 h 6858000"/>
              <a:gd name="connsiteX2" fmla="*/ 5473700 w 5473700"/>
              <a:gd name="connsiteY2" fmla="*/ 6858000 h 6858000"/>
              <a:gd name="connsiteX3" fmla="*/ 0 w 5473700"/>
              <a:gd name="connsiteY3" fmla="*/ 6858000 h 6858000"/>
              <a:gd name="connsiteX4" fmla="*/ 0 w 5473700"/>
              <a:gd name="connsiteY4" fmla="*/ 0 h 6858000"/>
              <a:gd name="connsiteX0" fmla="*/ 0 w 5473700"/>
              <a:gd name="connsiteY0" fmla="*/ 0 h 6858000"/>
              <a:gd name="connsiteX1" fmla="*/ 4404235 w 5473700"/>
              <a:gd name="connsiteY1" fmla="*/ 0 h 6858000"/>
              <a:gd name="connsiteX2" fmla="*/ 5473700 w 5473700"/>
              <a:gd name="connsiteY2" fmla="*/ 6858000 h 6858000"/>
              <a:gd name="connsiteX3" fmla="*/ 0 w 5473700"/>
              <a:gd name="connsiteY3" fmla="*/ 6858000 h 6858000"/>
              <a:gd name="connsiteX4" fmla="*/ 0 w 5473700"/>
              <a:gd name="connsiteY4" fmla="*/ 0 h 6858000"/>
              <a:gd name="connsiteX0" fmla="*/ 0 w 5476446"/>
              <a:gd name="connsiteY0" fmla="*/ 0 h 6858000"/>
              <a:gd name="connsiteX1" fmla="*/ 4404235 w 5476446"/>
              <a:gd name="connsiteY1" fmla="*/ 0 h 6858000"/>
              <a:gd name="connsiteX2" fmla="*/ 5473700 w 5476446"/>
              <a:gd name="connsiteY2" fmla="*/ 6858000 h 6858000"/>
              <a:gd name="connsiteX3" fmla="*/ 0 w 5476446"/>
              <a:gd name="connsiteY3" fmla="*/ 6858000 h 6858000"/>
              <a:gd name="connsiteX4" fmla="*/ 0 w 5476446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76446" h="6858000">
                <a:moveTo>
                  <a:pt x="0" y="0"/>
                </a:moveTo>
                <a:lnTo>
                  <a:pt x="4404235" y="0"/>
                </a:lnTo>
                <a:cubicBezTo>
                  <a:pt x="4792199" y="172447"/>
                  <a:pt x="5526978" y="6483202"/>
                  <a:pt x="5473700" y="6858000"/>
                </a:cubicBez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39167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079D2D-11A4-AD45-A52E-391910AE37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80000" y="3168000"/>
            <a:ext cx="6008400" cy="1562400"/>
          </a:xfrm>
          <a:noFill/>
        </p:spPr>
        <p:txBody>
          <a:bodyPr anchor="t" anchorCtr="0">
            <a:normAutofit/>
          </a:bodyPr>
          <a:lstStyle>
            <a:lvl1pPr>
              <a:lnSpc>
                <a:spcPct val="100000"/>
              </a:lnSpc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BDFFFD-A19A-F249-9554-96E51464FB41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1080000" y="4730400"/>
            <a:ext cx="6008400" cy="12888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3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0A0CE1-5D03-9F4B-88F9-9EC8D812740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000000" y="5493600"/>
            <a:ext cx="2196000" cy="273600"/>
          </a:xfrm>
          <a:noFill/>
        </p:spPr>
        <p:txBody>
          <a:bodyPr anchor="t" anchorCtr="0"/>
          <a:lstStyle>
            <a:lvl1pPr>
              <a:defRPr sz="1700">
                <a:solidFill>
                  <a:schemeClr val="bg1"/>
                </a:solidFill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D99C2EB-7AEE-9B43-9425-877780CD89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000000" y="5220000"/>
            <a:ext cx="2196000" cy="273600"/>
          </a:xfrm>
        </p:spPr>
        <p:txBody>
          <a:bodyPr anchor="t" anchorCtr="0"/>
          <a:lstStyle>
            <a:lvl1pPr>
              <a:defRPr sz="1700" b="1">
                <a:solidFill>
                  <a:schemeClr val="bg1"/>
                </a:solidFill>
                <a:latin typeface="+mj-lt"/>
              </a:defRPr>
            </a:lvl1pPr>
          </a:lstStyle>
          <a:p>
            <a:pPr algn="l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05236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4753C8-8B6F-B544-A99D-839DD5E6BF6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16000" y="2570400"/>
            <a:ext cx="7779600" cy="2402653"/>
          </a:xfrm>
          <a:noFill/>
        </p:spPr>
        <p:txBody>
          <a:bodyPr anchor="t" anchorCtr="0">
            <a:noAutofit/>
          </a:bodyPr>
          <a:lstStyle>
            <a:lvl1pPr algn="l">
              <a:defRPr sz="78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BFA4ED0-E42D-1549-9FB0-9ABE201EE4E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16000" y="4672800"/>
            <a:ext cx="7779600" cy="482400"/>
          </a:xfrm>
        </p:spPr>
        <p:txBody>
          <a:bodyPr>
            <a:noAutofit/>
          </a:bodyPr>
          <a:lstStyle>
            <a:lvl1pPr marL="0" indent="0" algn="l">
              <a:buNone/>
              <a:defRPr sz="3700">
                <a:solidFill>
                  <a:srgbClr val="00B5AD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B01ABBB-61C7-A349-8C62-0881959C79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16000" y="5155200"/>
            <a:ext cx="5004886" cy="619958"/>
          </a:xfrm>
        </p:spPr>
        <p:txBody>
          <a:bodyPr>
            <a:normAutofit/>
          </a:bodyPr>
          <a:lstStyle>
            <a:lvl1pPr marL="0" indent="0">
              <a:buNone/>
              <a:defRPr sz="2280" b="0">
                <a:solidFill>
                  <a:srgbClr val="00B5AD"/>
                </a:solidFill>
              </a:defRPr>
            </a:lvl1pPr>
          </a:lstStyle>
          <a:p>
            <a:pPr lvl="0"/>
            <a:r>
              <a:rPr lang="en-US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952857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8C1AE584-132D-F047-AF7F-CD57047C4F1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0" y="1954800"/>
            <a:ext cx="12193200" cy="3816000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buNone/>
              <a:defRPr sz="100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83841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9D26F981-7C97-0244-8C40-D9B4F2C7C9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57200"/>
            <a:ext cx="7462800" cy="475200"/>
          </a:xfrm>
          <a:noFill/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74A5E312-5B6C-7040-83D7-A29533FE8CC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096800" y="1652400"/>
            <a:ext cx="4716000" cy="2818800"/>
          </a:xfrm>
        </p:spPr>
        <p:txBody>
          <a:bodyPr/>
          <a:lstStyle>
            <a:lvl1pPr marL="342900" indent="-342900">
              <a:buFont typeface="System Font Regular"/>
              <a:buChar char="■"/>
              <a:defRPr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smtClean="0"/>
              <a:t>Edit Master text styles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7CFBF7FC-942C-AE4E-BE76-561298700EB5}"/>
              </a:ext>
            </a:extLst>
          </p:cNvPr>
          <p:cNvCxnSpPr/>
          <p:nvPr userDrawn="1"/>
        </p:nvCxnSpPr>
        <p:spPr>
          <a:xfrm>
            <a:off x="457200" y="964800"/>
            <a:ext cx="10670400" cy="0"/>
          </a:xfrm>
          <a:prstGeom prst="line">
            <a:avLst/>
          </a:prstGeom>
          <a:ln w="38100">
            <a:solidFill>
              <a:srgbClr val="00B5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789276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7F651B-13F9-FA46-B2EF-2AA4A6BD61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1BCAAE0-EB8F-154B-A84C-E53816F614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7364FAB-BAD9-034D-AD3B-243AC56D18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0F5B83D-5F7B-5845-9FD2-3325B2E7B4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51B6F-14D3-7D44-B4BD-AA69967303F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55F4E972-6039-D340-8FFB-402E2A0347C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096800" y="2239200"/>
            <a:ext cx="4896000" cy="2886075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03268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AD4B7611-788A-4E46-929C-8074D0B9926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074944"/>
            <a:ext cx="12166600" cy="787400"/>
          </a:xfrm>
          <a:prstGeom prst="rect">
            <a:avLst/>
          </a:prstGeo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42C7811-2DA0-1247-9CC8-57FAD428D8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080000" y="6300000"/>
            <a:ext cx="1935216" cy="411696"/>
          </a:xfrm>
        </p:spPr>
        <p:txBody>
          <a:bodyPr/>
          <a:lstStyle>
            <a:lvl1pPr algn="l">
              <a:defRPr baseline="0">
                <a:solidFill>
                  <a:srgbClr val="231F20"/>
                </a:solidFill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22064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20BF99-C33B-C342-A29B-1D839DCD09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57200"/>
            <a:ext cx="7462800" cy="475200"/>
          </a:xfrm>
          <a:noFill/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26CDF117-C507-3140-B0DA-78BDA5C919E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980800" y="1713600"/>
            <a:ext cx="6415200" cy="3941999"/>
          </a:xfrm>
        </p:spPr>
        <p:txBody>
          <a:bodyPr/>
          <a:lstStyle>
            <a:lvl1pPr marL="0" indent="0">
              <a:buNone/>
              <a:defRPr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smtClean="0"/>
              <a:t>Edit Master text styles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032329F-1BF7-4A45-9427-83E65C6480E0}"/>
              </a:ext>
            </a:extLst>
          </p:cNvPr>
          <p:cNvCxnSpPr/>
          <p:nvPr userDrawn="1"/>
        </p:nvCxnSpPr>
        <p:spPr>
          <a:xfrm>
            <a:off x="457200" y="964800"/>
            <a:ext cx="10670400" cy="0"/>
          </a:xfrm>
          <a:prstGeom prst="line">
            <a:avLst/>
          </a:prstGeom>
          <a:ln w="38100">
            <a:solidFill>
              <a:srgbClr val="00B5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34156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9C35D11-0B9B-3D41-9A85-CBEC9BAB67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84800"/>
            <a:ext cx="9478800" cy="640800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E90E6D-AE6E-0541-A972-29AB82B371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096799" y="2239200"/>
            <a:ext cx="5127411" cy="2818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FB25A9-9DEF-E645-8D74-A32A2B7AAD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92000" y="646864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bg1"/>
                </a:solidFill>
                <a:latin typeface="IBM Plex Sans" panose="020B0503050203000203" pitchFamily="34" charset="77"/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425671-1F61-D542-81F9-8128D092D58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92400" y="646864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bg1"/>
                </a:solidFill>
                <a:latin typeface="IBM Plex Sans" panose="020B0503050203000203" pitchFamily="34" charset="77"/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2F487A-924C-D14E-9004-5E3B7BDC627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64400" y="646864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bg1"/>
                </a:solidFill>
                <a:latin typeface="IBM Plex Sans" panose="020B0503050203000203" pitchFamily="34" charset="77"/>
              </a:defRPr>
            </a:lvl1pPr>
          </a:lstStyle>
          <a:p>
            <a:fld id="{64551B6F-14D3-7D44-B4BD-AA69967303F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64823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60" r:id="rId4"/>
    <p:sldLayoutId id="2147483654" r:id="rId5"/>
    <p:sldLayoutId id="2147483655" r:id="rId6"/>
    <p:sldLayoutId id="2147483661" r:id="rId7"/>
    <p:sldLayoutId id="2147483662" r:id="rId8"/>
    <p:sldLayoutId id="2147483658" r:id="rId9"/>
    <p:sldLayoutId id="2147483659" r:id="rId10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b="1" i="0" kern="1200" baseline="0">
          <a:solidFill>
            <a:srgbClr val="00734A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rgbClr val="00B5AD"/>
        </a:buClr>
        <a:buSzPct val="80000"/>
        <a:buFont typeface="System Font Regular"/>
        <a:buChar char="■"/>
        <a:defRPr sz="2400" b="1" kern="1200" baseline="0">
          <a:solidFill>
            <a:srgbClr val="231F20"/>
          </a:solidFill>
          <a:latin typeface="Arial" panose="020B0604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Clr>
          <a:srgbClr val="00B5AD"/>
        </a:buClr>
        <a:buSzPct val="80000"/>
        <a:buFont typeface="System Font Regular"/>
        <a:buChar char="■"/>
        <a:defRPr sz="2400" b="1" kern="1200" baseline="0">
          <a:solidFill>
            <a:srgbClr val="231F20"/>
          </a:solidFill>
          <a:latin typeface="Arial" panose="020B0604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Clr>
          <a:srgbClr val="00B5AD"/>
        </a:buClr>
        <a:buSzPct val="80000"/>
        <a:buFont typeface="System Font Regular"/>
        <a:buChar char="■"/>
        <a:defRPr sz="2400" b="1" kern="1200" baseline="0">
          <a:solidFill>
            <a:srgbClr val="231F20"/>
          </a:solidFill>
          <a:latin typeface="Arial" panose="020B0604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Clr>
          <a:srgbClr val="00B5AD"/>
        </a:buClr>
        <a:buSzPct val="80000"/>
        <a:buFont typeface="System Font Regular"/>
        <a:buChar char="■"/>
        <a:defRPr sz="2400" b="1" kern="1200" baseline="0">
          <a:solidFill>
            <a:srgbClr val="231F20"/>
          </a:solidFill>
          <a:latin typeface="Arial" panose="020B0604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Clr>
          <a:srgbClr val="00B5AD"/>
        </a:buClr>
        <a:buSzPct val="80000"/>
        <a:buFont typeface="System Font Regular"/>
        <a:buChar char="■"/>
        <a:defRPr sz="2400" b="1" kern="1200" baseline="0">
          <a:solidFill>
            <a:srgbClr val="231F20"/>
          </a:solidFill>
          <a:latin typeface="Arial" panose="020B06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45.png"/><Relationship Id="rId7" Type="http://schemas.openxmlformats.org/officeDocument/2006/relationships/image" Target="../media/image49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10" Type="http://schemas.openxmlformats.org/officeDocument/2006/relationships/image" Target="../media/image52.png"/><Relationship Id="rId4" Type="http://schemas.openxmlformats.org/officeDocument/2006/relationships/image" Target="../media/image46.png"/><Relationship Id="rId9" Type="http://schemas.openxmlformats.org/officeDocument/2006/relationships/image" Target="../media/image5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9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image" Target="../media/image61.png"/><Relationship Id="rId7" Type="http://schemas.openxmlformats.org/officeDocument/2006/relationships/image" Target="../media/image65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hyperlink" Target="https://commons.wikimedia.org/wiki/File:Dhaka_(32709975263).jpg#filelinks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0.png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7.png"/><Relationship Id="rId4" Type="http://schemas.openxmlformats.org/officeDocument/2006/relationships/image" Target="../media/image76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80.png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79.png"/><Relationship Id="rId5" Type="http://schemas.openxmlformats.org/officeDocument/2006/relationships/image" Target="../media/image78.png"/><Relationship Id="rId4" Type="http://schemas.openxmlformats.org/officeDocument/2006/relationships/hyperlink" Target="https://www.youtube.com/watch?v=hVmLQo-nm6M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4.png"/><Relationship Id="rId4" Type="http://schemas.openxmlformats.org/officeDocument/2006/relationships/image" Target="../media/image83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87.png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hyperlink" Target="https://www.concern.net/schools-and-youth/secondary-education-programmes/speak-act-do" TargetMode="External"/><Relationship Id="rId5" Type="http://schemas.openxmlformats.org/officeDocument/2006/relationships/image" Target="../media/image86.png"/><Relationship Id="rId4" Type="http://schemas.openxmlformats.org/officeDocument/2006/relationships/image" Target="../media/image85.png"/><Relationship Id="rId9" Type="http://schemas.openxmlformats.org/officeDocument/2006/relationships/image" Target="../media/image8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hyperlink" Target="https://www.concern.net/schools-and-youth/educational-resources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8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17.png"/><Relationship Id="rId5" Type="http://schemas.openxmlformats.org/officeDocument/2006/relationships/hyperlink" Target="https://www.youtube.com/watch?v=_Y-CWQhKhpo&amp;t=0s" TargetMode="External"/><Relationship Id="rId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12" Type="http://schemas.openxmlformats.org/officeDocument/2006/relationships/image" Target="../media/image3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11" Type="http://schemas.openxmlformats.org/officeDocument/2006/relationships/image" Target="../media/image35.png"/><Relationship Id="rId5" Type="http://schemas.openxmlformats.org/officeDocument/2006/relationships/image" Target="../media/image29.png"/><Relationship Id="rId10" Type="http://schemas.openxmlformats.org/officeDocument/2006/relationships/image" Target="../media/image34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18.png"/><Relationship Id="rId4" Type="http://schemas.openxmlformats.org/officeDocument/2006/relationships/image" Target="../media/image3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hyperlink" Target="https://www.youtube.com/watch?v=WvPuXHjOVh8&amp;t=0s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02181" y="2176656"/>
            <a:ext cx="8321964" cy="2402653"/>
          </a:xfrm>
        </p:spPr>
        <p:txBody>
          <a:bodyPr/>
          <a:lstStyle/>
          <a:p>
            <a:r>
              <a:rPr lang="en-IE" dirty="0" smtClean="0"/>
              <a:t>Exploring Gender Equality</a:t>
            </a:r>
            <a:endParaRPr lang="en-IE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02" y="2062546"/>
            <a:ext cx="2963380" cy="2963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243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84846" y="3828744"/>
            <a:ext cx="1807154" cy="173764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92364" y="6528639"/>
            <a:ext cx="118655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400" dirty="0" smtClean="0">
                <a:solidFill>
                  <a:schemeClr val="bg1"/>
                </a:solidFill>
                <a:latin typeface="IBM Plex Sans" panose="020B0503050203000203" pitchFamily="34" charset="0"/>
              </a:rPr>
              <a:t>Note: You will find detailed instructions and activity resources, including the role play cards, on page six of the Gender Equality resource booklet</a:t>
            </a:r>
            <a:endParaRPr lang="en-IE" sz="1400" dirty="0">
              <a:solidFill>
                <a:schemeClr val="bg1"/>
              </a:solidFill>
              <a:latin typeface="IBM Plex Sans" panose="020B0503050203000203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364" y="647855"/>
            <a:ext cx="7084166" cy="85961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7104" y="1507466"/>
            <a:ext cx="5377138" cy="452972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03268" y="1329848"/>
            <a:ext cx="2042337" cy="640135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03268" y="1772527"/>
            <a:ext cx="5249111" cy="1377815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20075" y="2902450"/>
            <a:ext cx="3615241" cy="646232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20075" y="3322732"/>
            <a:ext cx="5535648" cy="1012024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59559" y="4115162"/>
            <a:ext cx="2956816" cy="1012024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359559" y="4901236"/>
            <a:ext cx="4035902" cy="1377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544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460" y="649868"/>
            <a:ext cx="9632515" cy="85961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250" y="1437475"/>
            <a:ext cx="11290771" cy="206672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8250" y="3841884"/>
            <a:ext cx="4925995" cy="176189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03635" y="3735140"/>
            <a:ext cx="5614903" cy="237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0181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664" y="3269059"/>
            <a:ext cx="3438525" cy="2962275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22446" y="707018"/>
            <a:ext cx="9250219" cy="582182"/>
          </a:xfrm>
        </p:spPr>
        <p:txBody>
          <a:bodyPr>
            <a:noAutofit/>
          </a:bodyPr>
          <a:lstStyle/>
          <a:p>
            <a:r>
              <a:rPr lang="en-IE" b="0" dirty="0" smtClean="0">
                <a:latin typeface="IBM Plex Sans" panose="020B0503050203000203" pitchFamily="34" charset="0"/>
              </a:rPr>
              <a:t>The Impact of Gender Inequality: Bangladesh</a:t>
            </a:r>
            <a:endParaRPr lang="en-IE" b="0" dirty="0">
              <a:latin typeface="IBM Plex Sans" panose="020B0503050203000203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80223"/>
            <a:ext cx="12339373" cy="196917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59324" y="2997162"/>
            <a:ext cx="7151228" cy="3346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060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452" y="4757406"/>
            <a:ext cx="1426655" cy="142665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3998" y="4760732"/>
            <a:ext cx="1426655" cy="142665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1544" y="4760732"/>
            <a:ext cx="1426655" cy="142665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9090" y="4757407"/>
            <a:ext cx="1426655" cy="142665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636" y="4757407"/>
            <a:ext cx="1426655" cy="1426655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7063" y="1432371"/>
            <a:ext cx="11650466" cy="297510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7063" y="652635"/>
            <a:ext cx="9400847" cy="859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1802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9962" y="1807048"/>
            <a:ext cx="5524611" cy="292127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3962" y="1583739"/>
            <a:ext cx="6200169" cy="328602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3962" y="5071892"/>
            <a:ext cx="11680948" cy="114614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3962" y="722138"/>
            <a:ext cx="9083827" cy="859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2830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598" y="1424027"/>
            <a:ext cx="11808975" cy="293852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598" y="665817"/>
            <a:ext cx="8846063" cy="85961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5080" y="4570083"/>
            <a:ext cx="11748010" cy="1615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5964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1734" y="1398287"/>
            <a:ext cx="3189975" cy="4789752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536433"/>
            <a:ext cx="11711709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E" sz="900" dirty="0" smtClean="0">
                <a:solidFill>
                  <a:schemeClr val="bg1"/>
                </a:solidFill>
                <a:latin typeface="IBM Plex Sans" panose="020B0503050203000203" pitchFamily="34" charset="0"/>
              </a:rPr>
              <a:t>Photo: Programme </a:t>
            </a:r>
            <a:r>
              <a:rPr lang="en-IE" sz="900" dirty="0">
                <a:solidFill>
                  <a:schemeClr val="bg1"/>
                </a:solidFill>
                <a:latin typeface="IBM Plex Sans" panose="020B0503050203000203" pitchFamily="34" charset="0"/>
              </a:rPr>
              <a:t>participants of the </a:t>
            </a:r>
            <a:r>
              <a:rPr lang="en-IE" sz="900" dirty="0" err="1">
                <a:solidFill>
                  <a:schemeClr val="bg1"/>
                </a:solidFill>
                <a:latin typeface="IBM Plex Sans" panose="020B0503050203000203" pitchFamily="34" charset="0"/>
              </a:rPr>
              <a:t>Amrao</a:t>
            </a:r>
            <a:r>
              <a:rPr lang="en-IE" sz="900" dirty="0">
                <a:solidFill>
                  <a:schemeClr val="bg1"/>
                </a:solidFill>
                <a:latin typeface="IBM Plex Sans" panose="020B0503050203000203" pitchFamily="34" charset="0"/>
              </a:rPr>
              <a:t> </a:t>
            </a:r>
            <a:r>
              <a:rPr lang="en-IE" sz="900" dirty="0" err="1">
                <a:solidFill>
                  <a:schemeClr val="bg1"/>
                </a:solidFill>
                <a:latin typeface="IBM Plex Sans" panose="020B0503050203000203" pitchFamily="34" charset="0"/>
              </a:rPr>
              <a:t>Manush</a:t>
            </a:r>
            <a:r>
              <a:rPr lang="en-IE" sz="900" dirty="0">
                <a:solidFill>
                  <a:schemeClr val="bg1"/>
                </a:solidFill>
                <a:latin typeface="IBM Plex Sans" panose="020B0503050203000203" pitchFamily="34" charset="0"/>
              </a:rPr>
              <a:t> (we are people too) programme leaving the centre where they slept the night to walk to school in Dhaka, Bangladesh. Jennifer Nolan/Concern Worldwide/May 2019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062" y="603864"/>
            <a:ext cx="8974090" cy="85961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1062" y="1398287"/>
            <a:ext cx="8224217" cy="399322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2509" y="5391513"/>
            <a:ext cx="8041321" cy="920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9382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hlinkClick r:id="rId4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25516" y="2660552"/>
            <a:ext cx="6065732" cy="3480092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77030" y="6535951"/>
            <a:ext cx="993233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200" dirty="0" smtClean="0">
                <a:solidFill>
                  <a:schemeClr val="bg1"/>
                </a:solidFill>
                <a:latin typeface="IBM Plex Sans" panose="020B0503050203000203" pitchFamily="34" charset="0"/>
              </a:rPr>
              <a:t>Note: Hyperlink to a short video about the Graduation Programme in Malawi is in the image above</a:t>
            </a:r>
            <a:endParaRPr lang="en-IE" sz="1200" dirty="0">
              <a:solidFill>
                <a:schemeClr val="bg1"/>
              </a:solidFill>
              <a:latin typeface="IBM Plex Sans" panose="020B0503050203000203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9901" y="622123"/>
            <a:ext cx="7492633" cy="859611"/>
          </a:xfrm>
          <a:prstGeom prst="rect">
            <a:avLst/>
          </a:prstGeom>
        </p:spPr>
      </p:pic>
      <p:pic>
        <p:nvPicPr>
          <p:cNvPr id="8" name="Picture 7">
            <a:hlinkClick r:id="rId4"/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6173" y="1351338"/>
            <a:ext cx="12180864" cy="4986960"/>
          </a:xfrm>
          <a:prstGeom prst="rect">
            <a:avLst/>
          </a:prstGeom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029036" y="747284"/>
            <a:ext cx="406400" cy="406400"/>
          </a:xfrm>
          <a:prstGeom prst="rect">
            <a:avLst/>
          </a:prstGeom>
          <a:solidFill>
            <a:srgbClr val="FFFF00"/>
          </a:solidFill>
        </p:spPr>
      </p:pic>
    </p:spTree>
    <p:extLst>
      <p:ext uri="{BB962C8B-B14F-4D97-AF65-F5344CB8AC3E}">
        <p14:creationId xmlns:p14="http://schemas.microsoft.com/office/powerpoint/2010/main" val="1428395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74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l="3623" t="2957" r="3179" b="4057"/>
          <a:stretch/>
        </p:blipFill>
        <p:spPr>
          <a:xfrm>
            <a:off x="7885470" y="378690"/>
            <a:ext cx="4128655" cy="275243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/>
          <a:srcRect l="4043" t="2270" r="4704" b="5019"/>
          <a:stretch/>
        </p:blipFill>
        <p:spPr>
          <a:xfrm>
            <a:off x="7406657" y="3472873"/>
            <a:ext cx="4194217" cy="2860152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215575" y="6544768"/>
            <a:ext cx="3794629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E" sz="1100" dirty="0" smtClean="0">
                <a:solidFill>
                  <a:schemeClr val="bg1"/>
                </a:solidFill>
                <a:latin typeface="IBM Plex Sans" panose="020B0503050203000203" pitchFamily="34" charset="0"/>
              </a:rPr>
              <a:t>Photos: </a:t>
            </a:r>
            <a:r>
              <a:rPr lang="en-IE" sz="1100" dirty="0">
                <a:solidFill>
                  <a:schemeClr val="bg1"/>
                </a:solidFill>
                <a:latin typeface="IBM Plex Sans" panose="020B0503050203000203" pitchFamily="34" charset="0"/>
              </a:rPr>
              <a:t>Jason Kennedy/Concern Worldwide. March 2020</a:t>
            </a:r>
            <a:endParaRPr lang="en-IE" sz="3200" dirty="0">
              <a:solidFill>
                <a:schemeClr val="bg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233" y="572841"/>
            <a:ext cx="7827942" cy="85961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5575" y="1341278"/>
            <a:ext cx="7096359" cy="4858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0398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25819" y="2193463"/>
            <a:ext cx="7479866" cy="392346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8545" y="554028"/>
            <a:ext cx="5718544" cy="859611"/>
          </a:xfrm>
          <a:prstGeom prst="rect">
            <a:avLst/>
          </a:prstGeom>
        </p:spPr>
      </p:pic>
      <p:pic>
        <p:nvPicPr>
          <p:cNvPr id="10" name="Picture 9">
            <a:hlinkClick r:id="rId6"/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8545" y="1271729"/>
            <a:ext cx="11778493" cy="4925995"/>
          </a:xfrm>
          <a:prstGeom prst="rect">
            <a:avLst/>
          </a:prstGeom>
        </p:spPr>
      </p:pic>
      <p:pic>
        <p:nvPicPr>
          <p:cNvPr id="2" name="What is SPeak Act Do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340914" y="720669"/>
            <a:ext cx="406400" cy="406400"/>
          </a:xfrm>
          <a:prstGeom prst="rect">
            <a:avLst/>
          </a:prstGeom>
          <a:solidFill>
            <a:srgbClr val="FFFF00"/>
          </a:solidFill>
        </p:spPr>
      </p:pic>
      <p:pic>
        <p:nvPicPr>
          <p:cNvPr id="3" name="Picture 2">
            <a:hlinkClick r:id="rId6"/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525819" y="6055814"/>
            <a:ext cx="5054022" cy="432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3971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74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737" y="780828"/>
            <a:ext cx="9632515" cy="85961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160" y="1376678"/>
            <a:ext cx="6261135" cy="4743099"/>
          </a:xfrm>
          <a:prstGeom prst="rect">
            <a:avLst/>
          </a:prstGeom>
        </p:spPr>
      </p:pic>
      <p:pic>
        <p:nvPicPr>
          <p:cNvPr id="7" name="Picture 6">
            <a:hlinkClick r:id="rId4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95561" y="1376678"/>
            <a:ext cx="4608975" cy="3572566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6"/>
          <a:srcRect l="1" r="2356"/>
          <a:stretch/>
        </p:blipFill>
        <p:spPr>
          <a:xfrm>
            <a:off x="9400048" y="4442503"/>
            <a:ext cx="1552120" cy="2205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94741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443" y="648983"/>
            <a:ext cx="11565114" cy="5560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21358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93272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997" y="1384688"/>
            <a:ext cx="6640946" cy="4765187"/>
          </a:xfrm>
          <a:prstGeom prst="rect">
            <a:avLst/>
          </a:prstGeom>
        </p:spPr>
      </p:pic>
      <p:pic>
        <p:nvPicPr>
          <p:cNvPr id="5" name="Picture 4">
            <a:hlinkClick r:id="rId5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02320" y="2041237"/>
            <a:ext cx="3015939" cy="172604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601168" y="4862367"/>
            <a:ext cx="29833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dirty="0" smtClean="0">
                <a:latin typeface="IBM Plex Sans" panose="020B0503050203000203" pitchFamily="34" charset="0"/>
              </a:rPr>
              <a:t>Watch the video to find out more about Concern Worldwide! </a:t>
            </a:r>
            <a:endParaRPr lang="en-IE" dirty="0">
              <a:latin typeface="IBM Plex Sans" panose="020B0503050203000203" pitchFamily="34" charset="0"/>
            </a:endParaRPr>
          </a:p>
        </p:txBody>
      </p:sp>
      <p:sp>
        <p:nvSpPr>
          <p:cNvPr id="15" name="Down Arrow 14"/>
          <p:cNvSpPr/>
          <p:nvPr/>
        </p:nvSpPr>
        <p:spPr>
          <a:xfrm>
            <a:off x="9656289" y="3800186"/>
            <a:ext cx="508000" cy="1062181"/>
          </a:xfrm>
          <a:prstGeom prst="down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7" name="Who Are Concern Worldwid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39997" y="612456"/>
            <a:ext cx="406400" cy="406400"/>
          </a:xfrm>
          <a:prstGeom prst="rect">
            <a:avLst/>
          </a:prstGeom>
          <a:solidFill>
            <a:srgbClr val="FFFF00"/>
          </a:solidFill>
        </p:spPr>
      </p:pic>
    </p:spTree>
    <p:extLst>
      <p:ext uri="{BB962C8B-B14F-4D97-AF65-F5344CB8AC3E}">
        <p14:creationId xmlns:p14="http://schemas.microsoft.com/office/powerpoint/2010/main" val="3174204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420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742" y="671630"/>
            <a:ext cx="9632515" cy="85961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2283" y="1773792"/>
            <a:ext cx="10827434" cy="3310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732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1269" r="1464"/>
          <a:stretch/>
        </p:blipFill>
        <p:spPr>
          <a:xfrm>
            <a:off x="249385" y="2243748"/>
            <a:ext cx="7065817" cy="300977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36913"/>
            <a:ext cx="5505165" cy="85961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84" y="1449476"/>
            <a:ext cx="11912616" cy="84132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15202" y="2388744"/>
            <a:ext cx="4718713" cy="2225233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5305" y="5137491"/>
            <a:ext cx="11961389" cy="1182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379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006" y="5718272"/>
            <a:ext cx="6261135" cy="670618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006" y="4970542"/>
            <a:ext cx="6261135" cy="670618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006" y="4218694"/>
            <a:ext cx="6255038" cy="670618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2745" y="3467380"/>
            <a:ext cx="6255038" cy="664522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2745" y="2714482"/>
            <a:ext cx="6255038" cy="67061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0" y="6533992"/>
            <a:ext cx="118655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400" dirty="0" smtClean="0">
                <a:solidFill>
                  <a:schemeClr val="bg1"/>
                </a:solidFill>
                <a:latin typeface="IBM Plex Sans" panose="020B0503050203000203" pitchFamily="34" charset="0"/>
              </a:rPr>
              <a:t>Note: You will find detailed instructions and further information on page three of the Gender Equality resource booklet</a:t>
            </a:r>
            <a:endParaRPr lang="en-IE" sz="1400" dirty="0">
              <a:solidFill>
                <a:schemeClr val="bg1"/>
              </a:solidFill>
              <a:latin typeface="IBM Plex Sans" panose="020B0503050203000203" pitchFamily="34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603227"/>
            <a:ext cx="8608298" cy="85961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951" y="1281774"/>
            <a:ext cx="11839458" cy="132294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14419" y="2709357"/>
            <a:ext cx="4858933" cy="3584759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20976" y="2741882"/>
            <a:ext cx="5096698" cy="646232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02709" y="3511696"/>
            <a:ext cx="6084335" cy="646232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89245" y="4281228"/>
            <a:ext cx="5511262" cy="646232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775760" y="5047654"/>
            <a:ext cx="3987130" cy="646232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94071" y="5764460"/>
            <a:ext cx="4901609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431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05604" y="687408"/>
            <a:ext cx="8776076" cy="640800"/>
          </a:xfrm>
        </p:spPr>
        <p:txBody>
          <a:bodyPr>
            <a:normAutofit/>
          </a:bodyPr>
          <a:lstStyle/>
          <a:p>
            <a:r>
              <a:rPr lang="en-IE" b="0" dirty="0" smtClean="0">
                <a:latin typeface="IBM Plex Sans" panose="020B0503050203000203" pitchFamily="34" charset="0"/>
              </a:rPr>
              <a:t>Gender Stereotypes: What’s the Problem?</a:t>
            </a:r>
            <a:endParaRPr lang="en-IE" b="0" dirty="0">
              <a:latin typeface="IBM Plex Sans" panose="020B0503050203000203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/>
          <a:srcRect l="2554" r="5559"/>
          <a:stretch/>
        </p:blipFill>
        <p:spPr>
          <a:xfrm>
            <a:off x="461817" y="1379422"/>
            <a:ext cx="10991273" cy="4826115"/>
          </a:xfrm>
          <a:prstGeom prst="rect">
            <a:avLst/>
          </a:prstGeom>
        </p:spPr>
      </p:pic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262665" y="804608"/>
            <a:ext cx="406400" cy="406400"/>
          </a:xfrm>
          <a:prstGeom prst="rect">
            <a:avLst/>
          </a:prstGeom>
          <a:solidFill>
            <a:srgbClr val="FFFF00"/>
          </a:solidFill>
        </p:spPr>
      </p:pic>
    </p:spTree>
    <p:extLst>
      <p:ext uri="{BB962C8B-B14F-4D97-AF65-F5344CB8AC3E}">
        <p14:creationId xmlns:p14="http://schemas.microsoft.com/office/powerpoint/2010/main" val="2980116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86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520" y="1814457"/>
            <a:ext cx="8660886" cy="393352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6533992"/>
            <a:ext cx="118655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400" dirty="0" smtClean="0">
                <a:solidFill>
                  <a:schemeClr val="bg1"/>
                </a:solidFill>
                <a:latin typeface="IBM Plex Sans" panose="020B0503050203000203" pitchFamily="34" charset="0"/>
              </a:rPr>
              <a:t>Note: Find the question sheet and extension activities on page five of the Gender Equality resource booklet</a:t>
            </a:r>
            <a:endParaRPr lang="en-IE" sz="1400" dirty="0">
              <a:solidFill>
                <a:schemeClr val="bg1"/>
              </a:solidFill>
              <a:latin typeface="IBM Plex Sans" panose="020B0503050203000203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93964" y="1990298"/>
            <a:ext cx="1926503" cy="104860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5646" y="736285"/>
            <a:ext cx="8797290" cy="859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4415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t="12445"/>
          <a:stretch/>
        </p:blipFill>
        <p:spPr>
          <a:xfrm>
            <a:off x="558799" y="1459346"/>
            <a:ext cx="10595696" cy="391924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436" y="599735"/>
            <a:ext cx="8346147" cy="85961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3595" y="5378594"/>
            <a:ext cx="11924810" cy="841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0688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929 RedDog_Concern PPT Template_Arial_169_V2.pptx" id="{45C3A4C4-C678-4D5D-A839-703F7FDEE506}" vid="{D15F438C-263A-4CC7-8A98-DE4DFF0FF50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44AE453CF829644AB078C1BA3D4B02C" ma:contentTypeVersion="13" ma:contentTypeDescription="Create a new document." ma:contentTypeScope="" ma:versionID="3a1c63690b35d70db46fe98e7a314110">
  <xsd:schema xmlns:xsd="http://www.w3.org/2001/XMLSchema" xmlns:xs="http://www.w3.org/2001/XMLSchema" xmlns:p="http://schemas.microsoft.com/office/2006/metadata/properties" xmlns:ns3="9c4560ed-ee23-4459-82e6-df23ea12c8c4" xmlns:ns4="694654bd-004d-49fd-996a-22cf837ade6e" targetNamespace="http://schemas.microsoft.com/office/2006/metadata/properties" ma:root="true" ma:fieldsID="12f8ebb29701b512d5195d89a9510f55" ns3:_="" ns4:_="">
    <xsd:import namespace="9c4560ed-ee23-4459-82e6-df23ea12c8c4"/>
    <xsd:import namespace="694654bd-004d-49fd-996a-22cf837ade6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Location" minOccurs="0"/>
                <xsd:element ref="ns3:MediaServiceOCR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c4560ed-ee23-4459-82e6-df23ea12c8c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Location" ma:index="12" nillable="true" ma:displayName="MediaServiceLocation" ma:description="" ma:internalName="MediaServiceLocation" ma:readOnly="true">
      <xsd:simpleType>
        <xsd:restriction base="dms:Text"/>
      </xsd:simpleType>
    </xsd:element>
    <xsd:element name="MediaServiceOCR" ma:index="13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94654bd-004d-49fd-996a-22cf837ade6e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6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4A5C571-7095-416A-8C3E-72D3A9F28E17}">
  <ds:schemaRefs>
    <ds:schemaRef ds:uri="694654bd-004d-49fd-996a-22cf837ade6e"/>
    <ds:schemaRef ds:uri="http://schemas.microsoft.com/office/infopath/2007/PartnerControls"/>
    <ds:schemaRef ds:uri="http://schemas.microsoft.com/office/2006/metadata/properties"/>
    <ds:schemaRef ds:uri="http://www.w3.org/XML/1998/namespace"/>
    <ds:schemaRef ds:uri="http://schemas.microsoft.com/office/2006/documentManagement/types"/>
    <ds:schemaRef ds:uri="http://purl.org/dc/dcmitype/"/>
    <ds:schemaRef ds:uri="http://purl.org/dc/terms/"/>
    <ds:schemaRef ds:uri="http://schemas.openxmlformats.org/package/2006/metadata/core-properties"/>
    <ds:schemaRef ds:uri="9c4560ed-ee23-4459-82e6-df23ea12c8c4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951C8584-9863-479F-9BAD-22696375440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c4560ed-ee23-4459-82e6-df23ea12c8c4"/>
    <ds:schemaRef ds:uri="694654bd-004d-49fd-996a-22cf837ade6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6496388-064B-42CB-B433-688BF45A261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929 RedDog_Concern PPT Template_Arial_169_V2</Template>
  <TotalTime>2796</TotalTime>
  <Words>153</Words>
  <Application>Microsoft Office PowerPoint</Application>
  <PresentationFormat>Widescreen</PresentationFormat>
  <Paragraphs>10</Paragraphs>
  <Slides>21</Slides>
  <Notes>0</Notes>
  <HiddenSlides>0</HiddenSlides>
  <MMClips>4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6" baseType="lpstr">
      <vt:lpstr>Arial</vt:lpstr>
      <vt:lpstr>Calibri</vt:lpstr>
      <vt:lpstr>IBM Plex Sans</vt:lpstr>
      <vt:lpstr>System Font Regular</vt:lpstr>
      <vt:lpstr>Office Theme</vt:lpstr>
      <vt:lpstr>Exploring Gender Equality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Gender Stereotypes: What’s the Problem?</vt:lpstr>
      <vt:lpstr>PowerPoint Presentation</vt:lpstr>
      <vt:lpstr>PowerPoint Presentation</vt:lpstr>
      <vt:lpstr>PowerPoint Presentation</vt:lpstr>
      <vt:lpstr>PowerPoint Presentation</vt:lpstr>
      <vt:lpstr>The Impact of Gender Inequality: Bangladesh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Lauren Wright</dc:creator>
  <cp:lastModifiedBy>Lauren Wright</cp:lastModifiedBy>
  <cp:revision>150</cp:revision>
  <dcterms:created xsi:type="dcterms:W3CDTF">2019-08-07T09:12:12Z</dcterms:created>
  <dcterms:modified xsi:type="dcterms:W3CDTF">2020-08-26T12:51:05Z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0x010100844AE453CF829644AB078C1BA3D4B02C</vt:lpwstr>
  </property>
</Properties>
</file>